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727" r:id="rId2"/>
  </p:sldMasterIdLst>
  <p:notesMasterIdLst>
    <p:notesMasterId r:id="rId21"/>
  </p:notesMasterIdLst>
  <p:handoutMasterIdLst>
    <p:handoutMasterId r:id="rId22"/>
  </p:handoutMasterIdLst>
  <p:sldIdLst>
    <p:sldId id="324" r:id="rId3"/>
    <p:sldId id="615" r:id="rId4"/>
    <p:sldId id="410" r:id="rId5"/>
    <p:sldId id="601" r:id="rId6"/>
    <p:sldId id="602" r:id="rId7"/>
    <p:sldId id="603" r:id="rId8"/>
    <p:sldId id="604" r:id="rId9"/>
    <p:sldId id="605" r:id="rId10"/>
    <p:sldId id="606" r:id="rId11"/>
    <p:sldId id="607" r:id="rId12"/>
    <p:sldId id="608" r:id="rId13"/>
    <p:sldId id="609" r:id="rId14"/>
    <p:sldId id="610" r:id="rId15"/>
    <p:sldId id="611" r:id="rId16"/>
    <p:sldId id="612" r:id="rId17"/>
    <p:sldId id="613" r:id="rId18"/>
    <p:sldId id="614" r:id="rId19"/>
    <p:sldId id="413" r:id="rId20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3E7420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>
      <p:cViewPr>
        <p:scale>
          <a:sx n="77" d="100"/>
          <a:sy n="77" d="100"/>
        </p:scale>
        <p:origin x="78" y="-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5A1F-1CDC-4074-893A-5899111F5ABD}" type="datetimeFigureOut">
              <a:rPr lang="id-ID" smtClean="0"/>
              <a:pPr/>
              <a:t>24/07/2019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874E-D680-4190-B4F6-A9A7BE5D0CA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615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CB56-DE58-4F64-B9CF-BA8F1134BDC6}" type="datetimeFigureOut">
              <a:rPr lang="id-ID" smtClean="0"/>
              <a:pPr/>
              <a:t>24/07/2019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51D7-7B69-40B9-8EEA-B4FEF26EED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2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JUNIOR NETWORK ADMINISTRATOR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1733" y="1"/>
            <a:ext cx="2980267" cy="312737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5257800"/>
            <a:ext cx="1036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" name="AutoShape 768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155575" y="-16081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70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307975" y="-14557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72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460375" y="-13033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74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612775" y="-11509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76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155575" y="-579438"/>
            <a:ext cx="13430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78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307975" y="-427038"/>
            <a:ext cx="13430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54" name="Picture 782" descr="Hasil gambar untuk logo kominf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7" y="242603"/>
            <a:ext cx="3240360" cy="12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52" y="1754188"/>
            <a:ext cx="151379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736742"/>
            <a:ext cx="1333500" cy="56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1087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7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8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83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2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2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9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57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4402801" y="2125896"/>
            <a:ext cx="353651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8194640" y="2125896"/>
            <a:ext cx="353651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629089" y="2125896"/>
            <a:ext cx="3536515" cy="2133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43000" y="2359696"/>
            <a:ext cx="2454442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20524" y="2359696"/>
            <a:ext cx="2454833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698833" y="2359696"/>
            <a:ext cx="2457780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0210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334904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826769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02109" y="911804"/>
            <a:ext cx="11489209" cy="952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5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5019" y="710112"/>
            <a:ext cx="7394446" cy="5227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rgbClr val="323E4A"/>
                </a:solidFill>
                <a:latin typeface="Bebas Neue" charset="0"/>
                <a:ea typeface="ＭＳ Ｐゴシック" charset="0"/>
                <a:cs typeface="Bebas Neue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1859" y="1272452"/>
            <a:ext cx="7423509" cy="2285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5019" y="397559"/>
            <a:ext cx="7394446" cy="249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EC1F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1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47" name="Picture 423" descr="Hasil gambar untuk logo kominf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2813"/>
            <a:ext cx="2024083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02758"/>
            <a:ext cx="1333500" cy="56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26648"/>
            <a:ext cx="2088232" cy="48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8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56137" y="4052633"/>
            <a:ext cx="10513168" cy="261672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Slide </a:t>
            </a:r>
            <a:r>
              <a:rPr lang="en-US" sz="3200" b="1" dirty="0" err="1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Pertemuan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 15</a:t>
            </a:r>
          </a:p>
          <a:p>
            <a:r>
              <a:rPr lang="id-ID" sz="3600" dirty="0"/>
              <a:t> </a:t>
            </a:r>
            <a:r>
              <a:rPr lang="en-US" sz="3600" dirty="0" err="1"/>
              <a:t>Tugas</a:t>
            </a:r>
            <a:r>
              <a:rPr lang="en-US" sz="3600" dirty="0"/>
              <a:t> Project </a:t>
            </a:r>
            <a:r>
              <a:rPr lang="en-US" sz="3600" dirty="0" smtClean="0"/>
              <a:t>4</a:t>
            </a:r>
            <a:endParaRPr lang="en-US" sz="3600" dirty="0"/>
          </a:p>
          <a:p>
            <a:r>
              <a:rPr lang="en-US" sz="2800" b="1" dirty="0" smtClean="0">
                <a:latin typeface="+mj-lt"/>
              </a:rPr>
              <a:t>-----------</a:t>
            </a:r>
          </a:p>
        </p:txBody>
      </p:sp>
      <p:sp>
        <p:nvSpPr>
          <p:cNvPr id="2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5635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asil gambar untuk logo elnusa"/>
          <p:cNvSpPr>
            <a:spLocks noChangeAspect="1" noChangeArrowheads="1"/>
          </p:cNvSpPr>
          <p:nvPr/>
        </p:nvSpPr>
        <p:spPr bwMode="auto">
          <a:xfrm>
            <a:off x="307975" y="-4111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asil gambar untuk logo elnusa"/>
          <p:cNvSpPr>
            <a:spLocks noChangeAspect="1" noChangeArrowheads="1"/>
          </p:cNvSpPr>
          <p:nvPr/>
        </p:nvSpPr>
        <p:spPr bwMode="auto">
          <a:xfrm>
            <a:off x="460375" y="-2587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362074"/>
            <a:ext cx="1044116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5440" y="79606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Project Design </a:t>
            </a:r>
            <a:r>
              <a:rPr lang="en-US" dirty="0" err="1" smtClean="0">
                <a:solidFill>
                  <a:srgbClr val="FFFFFF"/>
                </a:solidFill>
              </a:rPr>
              <a:t>Jaringan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Komputer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340768"/>
            <a:ext cx="5112568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346568"/>
            <a:ext cx="576064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5440" y="79606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Project Design </a:t>
            </a:r>
            <a:r>
              <a:rPr lang="en-US" dirty="0" err="1" smtClean="0">
                <a:solidFill>
                  <a:srgbClr val="FFFFFF"/>
                </a:solidFill>
              </a:rPr>
              <a:t>Jaringan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Komputer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340768"/>
            <a:ext cx="4824536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525083"/>
            <a:ext cx="5544616" cy="485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5440" y="79606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Project Design </a:t>
            </a:r>
            <a:r>
              <a:rPr lang="en-US" dirty="0" err="1" smtClean="0">
                <a:solidFill>
                  <a:srgbClr val="FFFFFF"/>
                </a:solidFill>
              </a:rPr>
              <a:t>Jaringan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Komputer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1340768"/>
            <a:ext cx="446449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290796"/>
            <a:ext cx="648868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5440" y="79606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Project Design </a:t>
            </a:r>
            <a:r>
              <a:rPr lang="en-US" dirty="0" err="1" smtClean="0">
                <a:solidFill>
                  <a:srgbClr val="FFFFFF"/>
                </a:solidFill>
              </a:rPr>
              <a:t>Jaringan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Komputer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412776"/>
            <a:ext cx="532859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556792"/>
            <a:ext cx="525658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5440" y="79606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Project Design </a:t>
            </a:r>
            <a:r>
              <a:rPr lang="en-US" dirty="0" err="1" smtClean="0">
                <a:solidFill>
                  <a:srgbClr val="FFFFFF"/>
                </a:solidFill>
              </a:rPr>
              <a:t>Jaringan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Komputer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412776"/>
            <a:ext cx="53285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412776"/>
            <a:ext cx="547260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5440" y="79606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Project Design </a:t>
            </a:r>
            <a:r>
              <a:rPr lang="en-US" dirty="0" err="1" smtClean="0">
                <a:solidFill>
                  <a:srgbClr val="FFFFFF"/>
                </a:solidFill>
              </a:rPr>
              <a:t>Jaringan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Komputer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62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1" y="1326936"/>
            <a:ext cx="4620457" cy="419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340768"/>
            <a:ext cx="612068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5440" y="79606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Project Design </a:t>
            </a:r>
            <a:r>
              <a:rPr lang="en-US" dirty="0" err="1" smtClean="0">
                <a:solidFill>
                  <a:srgbClr val="FFFFFF"/>
                </a:solidFill>
              </a:rPr>
              <a:t>Jaringan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Komputer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90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7408" y="1225689"/>
            <a:ext cx="105851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+mn-lt"/>
              </a:rPr>
              <a:t>Disusun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dan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diedit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oleh</a:t>
            </a:r>
            <a:r>
              <a:rPr lang="en-US" b="1" dirty="0" smtClean="0">
                <a:latin typeface="+mn-lt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Ir.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Siswanto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, M.M,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M.Kom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Universitas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Budi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Luhur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Jakarta /IAII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Hariyono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Kasiman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, S.T ( PT.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Elnusa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Tbk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. Jakarta /IAII )</a:t>
            </a:r>
          </a:p>
          <a:p>
            <a:r>
              <a:rPr lang="en-US" b="1" dirty="0" err="1" smtClean="0">
                <a:latin typeface="+mn-lt"/>
              </a:rPr>
              <a:t>Kontributor</a:t>
            </a:r>
            <a:r>
              <a:rPr lang="en-US" b="1" dirty="0" smtClean="0">
                <a:latin typeface="+mn-lt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Ferry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Fachrizal.ST.,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Medan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Alde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Alanda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S.Kom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MT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Padang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Wendhi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Yuniarto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Pontianak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Nikson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Fallo,ST.,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M.Eng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Kupang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Irmawati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S.T., M.T.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Ujung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Pandang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Fachroni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Abi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Murad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S.Kom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.,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Jakarta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Indarto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S.T., M.Cs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Sriwijaya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Setiadi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Rachmat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Bandung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I Nyoman Gede Arya Astawa, ST., M.Kom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Bali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 smtClean="0">
                <a:solidFill>
                  <a:srgbClr val="000000"/>
                </a:solidFill>
                <a:latin typeface="+mn-lt"/>
              </a:rPr>
              <a:t> Ari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Sriyanto Nugroho, ST., MT. MSc.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Semarang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Idris Winarno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Elektronik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Surabaya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Arief Prasetyo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Malang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Bekti Maryuni Susanto, S.Pd.T, M.Kom (Politeknik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Jember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Moh. Dimyati Ayatullah,S.T.,S.Kom (Politeknik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Banyuwangi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Mulyanto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Samarinda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Anristus Polii, SST.,MT (Politeknik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Manado )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408" y="76402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TIM PENYUSUN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0786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Tugas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Project 4                         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idx="1"/>
          </p:nvPr>
        </p:nvSpPr>
        <p:spPr>
          <a:xfrm>
            <a:off x="551384" y="5046857"/>
            <a:ext cx="10363200" cy="953650"/>
          </a:xfrm>
        </p:spPr>
        <p:txBody>
          <a:bodyPr/>
          <a:lstStyle/>
          <a:p>
            <a:pPr algn="ctr"/>
            <a:r>
              <a:rPr lang="en-US" sz="6000" dirty="0" err="1" smtClean="0"/>
              <a:t>Terima</a:t>
            </a:r>
            <a:r>
              <a:rPr lang="en-US" sz="6000" dirty="0" smtClean="0"/>
              <a:t> </a:t>
            </a:r>
            <a:r>
              <a:rPr lang="en-US" sz="6000" dirty="0" err="1" smtClean="0"/>
              <a:t>Kasih</a:t>
            </a:r>
            <a:endParaRPr lang="id-ID" sz="6000" dirty="0"/>
          </a:p>
        </p:txBody>
      </p:sp>
    </p:spTree>
    <p:extLst>
      <p:ext uri="{BB962C8B-B14F-4D97-AF65-F5344CB8AC3E}">
        <p14:creationId xmlns:p14="http://schemas.microsoft.com/office/powerpoint/2010/main" val="41528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Profil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: MOCHAMMAD ZEN SAMSONO HADI, ST. MSc. Ph.D.</a:t>
            </a:r>
            <a:r>
              <a:rPr lang="en-US" dirty="0">
                <a:solidFill>
                  <a:schemeClr val="bg1"/>
                </a:solidFill>
              </a:rPr>
              <a:t>				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6604767" y="5013176"/>
            <a:ext cx="57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0926" y="1412776"/>
            <a:ext cx="92035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Dosen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Telekomunikasi PENS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Pendidikan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S1 </a:t>
            </a:r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Elektro</a:t>
            </a:r>
            <a:r>
              <a:rPr lang="en-US" dirty="0" smtClean="0">
                <a:solidFill>
                  <a:srgbClr val="FF0000"/>
                </a:solidFill>
              </a:rPr>
              <a:t> ITS Surabaya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S2 University of Applied Sciences, Darmstadt, Germany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S3 Toyohashi University of Technology, Japan</a:t>
            </a:r>
            <a:endParaRPr lang="en-US" dirty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Quality Assurance Supervisor, PT. Asahi Electronics </a:t>
            </a:r>
            <a:r>
              <a:rPr lang="en-US" dirty="0" err="1" smtClean="0">
                <a:solidFill>
                  <a:srgbClr val="FF0000"/>
                </a:solidFill>
              </a:rPr>
              <a:t>Batam</a:t>
            </a:r>
            <a:r>
              <a:rPr lang="en-US" dirty="0" smtClean="0">
                <a:solidFill>
                  <a:srgbClr val="FF0000"/>
                </a:solidFill>
              </a:rPr>
              <a:t>, Indonesia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Technical Engineering Staff, Flextronics </a:t>
            </a:r>
            <a:r>
              <a:rPr lang="en-US" dirty="0" err="1" smtClean="0">
                <a:solidFill>
                  <a:srgbClr val="FF0000"/>
                </a:solidFill>
              </a:rPr>
              <a:t>Sdn</a:t>
            </a:r>
            <a:r>
              <a:rPr lang="en-US" dirty="0" smtClean="0">
                <a:solidFill>
                  <a:srgbClr val="FF0000"/>
                </a:solidFill>
              </a:rPr>
              <a:t>. Bhd., Johor </a:t>
            </a:r>
            <a:r>
              <a:rPr lang="en-US" dirty="0" err="1" smtClean="0">
                <a:solidFill>
                  <a:srgbClr val="FF0000"/>
                </a:solidFill>
              </a:rPr>
              <a:t>Bahru</a:t>
            </a:r>
            <a:r>
              <a:rPr lang="en-US" dirty="0" smtClean="0">
                <a:solidFill>
                  <a:srgbClr val="FF0000"/>
                </a:solidFill>
              </a:rPr>
              <a:t>, Malaysia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</a:rPr>
              <a:t>Dosen</a:t>
            </a:r>
            <a:r>
              <a:rPr lang="en-US" dirty="0" smtClean="0">
                <a:solidFill>
                  <a:srgbClr val="FF0000"/>
                </a:solidFill>
              </a:rPr>
              <a:t> PENS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Staff Deutsche Telekom, Darmstadt, Germany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</a:rPr>
              <a:t>Karyawan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Okamedo</a:t>
            </a:r>
            <a:r>
              <a:rPr lang="en-US" dirty="0" smtClean="0">
                <a:solidFill>
                  <a:srgbClr val="FF0000"/>
                </a:solidFill>
              </a:rPr>
              <a:t>, Toyohashi, Japan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59152" y="3284984"/>
            <a:ext cx="32633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Contact</a:t>
            </a:r>
            <a:endParaRPr lang="en-US" sz="1400" dirty="0"/>
          </a:p>
          <a:p>
            <a:pPr lvl="0"/>
            <a:r>
              <a:rPr lang="en-US" sz="1400" b="1" dirty="0"/>
              <a:t>HP WA only </a:t>
            </a:r>
            <a:r>
              <a:rPr lang="en-US" sz="1400" b="1" dirty="0" smtClean="0"/>
              <a:t>: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081292109194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b="1" dirty="0"/>
              <a:t>Email	</a:t>
            </a:r>
            <a:r>
              <a:rPr lang="en-US" sz="1400" b="1" dirty="0" smtClean="0"/>
              <a:t>  : zenhadi@pens.ac.id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94134" y="1412776"/>
            <a:ext cx="167640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1340768"/>
            <a:ext cx="2016224" cy="200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048328" y="13828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Tugas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Project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4		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		</a:t>
            </a:r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466850"/>
            <a:ext cx="10513168" cy="52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8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484784"/>
            <a:ext cx="102251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5440" y="79606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Project Design </a:t>
            </a:r>
            <a:r>
              <a:rPr lang="en-US" dirty="0" err="1" smtClean="0">
                <a:solidFill>
                  <a:srgbClr val="FFFFFF"/>
                </a:solidFill>
              </a:rPr>
              <a:t>Jaringan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Komputer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3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419224"/>
            <a:ext cx="10729192" cy="525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5440" y="79606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Project Design </a:t>
            </a:r>
            <a:r>
              <a:rPr lang="en-US" dirty="0" err="1" smtClean="0">
                <a:solidFill>
                  <a:srgbClr val="FFFFFF"/>
                </a:solidFill>
              </a:rPr>
              <a:t>Jaringan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Komputer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27" y="1484784"/>
            <a:ext cx="1045088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5440" y="79606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Project Design </a:t>
            </a:r>
            <a:r>
              <a:rPr lang="en-US" dirty="0" err="1" smtClean="0">
                <a:solidFill>
                  <a:srgbClr val="FFFFFF"/>
                </a:solidFill>
              </a:rPr>
              <a:t>Jaringan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Komputer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412776"/>
            <a:ext cx="108012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5440" y="79606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Project Design </a:t>
            </a:r>
            <a:r>
              <a:rPr lang="en-US" dirty="0" err="1" smtClean="0">
                <a:solidFill>
                  <a:srgbClr val="FFFFFF"/>
                </a:solidFill>
              </a:rPr>
              <a:t>Jaringan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Komputer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2" y="1340768"/>
            <a:ext cx="111033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416803"/>
            <a:ext cx="496855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3406300"/>
            <a:ext cx="590465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4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484784"/>
            <a:ext cx="1087320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5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apr7">
  <a:themeElements>
    <a:clrScheme name="Office Theme 1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FF9900"/>
      </a:accent2>
      <a:accent3>
        <a:srgbClr val="FFFFFF"/>
      </a:accent3>
      <a:accent4>
        <a:srgbClr val="122B6A"/>
      </a:accent4>
      <a:accent5>
        <a:srgbClr val="BDD8F1"/>
      </a:accent5>
      <a:accent6>
        <a:srgbClr val="E78A00"/>
      </a:accent6>
      <a:hlink>
        <a:srgbClr val="9999FF"/>
      </a:hlink>
      <a:folHlink>
        <a:srgbClr val="96969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FF9900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powerpoint-template-apr7</Template>
  <TotalTime>20177879</TotalTime>
  <Words>356</Words>
  <Application>Microsoft Office PowerPoint</Application>
  <PresentationFormat>Custom</PresentationFormat>
  <Paragraphs>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powerpoint-template-apr7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FFNA</cp:lastModifiedBy>
  <cp:revision>571</cp:revision>
  <dcterms:created xsi:type="dcterms:W3CDTF">2011-05-21T14:11:58Z</dcterms:created>
  <dcterms:modified xsi:type="dcterms:W3CDTF">2019-07-24T09:20:45Z</dcterms:modified>
</cp:coreProperties>
</file>