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727" r:id="rId2"/>
  </p:sldMasterIdLst>
  <p:notesMasterIdLst>
    <p:notesMasterId r:id="rId8"/>
  </p:notesMasterIdLst>
  <p:handoutMasterIdLst>
    <p:handoutMasterId r:id="rId9"/>
  </p:handoutMasterIdLst>
  <p:sldIdLst>
    <p:sldId id="324" r:id="rId3"/>
    <p:sldId id="602" r:id="rId4"/>
    <p:sldId id="410" r:id="rId5"/>
    <p:sldId id="601" r:id="rId6"/>
    <p:sldId id="413" r:id="rId7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3E7420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>
        <p:scale>
          <a:sx n="77" d="100"/>
          <a:sy n="77" d="100"/>
        </p:scale>
        <p:origin x="-396" y="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pPr/>
              <a:t>23/07/2019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23/07/2019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JUNIOR NETWORK ADMINISTRATOR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1733" y="1"/>
            <a:ext cx="2980267" cy="312737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" name="AutoShape 768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155575" y="-16081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70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307975" y="-14557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72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460375" y="-13033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74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612775" y="-11509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76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155575" y="-579438"/>
            <a:ext cx="13430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78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307975" y="-427038"/>
            <a:ext cx="13430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54" name="Picture 782" descr="Hasil gambar untuk logo kominf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7" y="242603"/>
            <a:ext cx="3240360" cy="1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52" y="1754188"/>
            <a:ext cx="151379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736742"/>
            <a:ext cx="1333500" cy="56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83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2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57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4402801" y="2125896"/>
            <a:ext cx="353651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8194640" y="2125896"/>
            <a:ext cx="353651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629089" y="2125896"/>
            <a:ext cx="3536515" cy="2133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43000" y="2359696"/>
            <a:ext cx="2454442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20524" y="2359696"/>
            <a:ext cx="2454833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698833" y="2359696"/>
            <a:ext cx="2457780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0210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334904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26769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02109" y="911804"/>
            <a:ext cx="11489209" cy="952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5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5019" y="710112"/>
            <a:ext cx="7394446" cy="5227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323E4A"/>
                </a:solidFill>
                <a:latin typeface="Bebas Neue" charset="0"/>
                <a:ea typeface="ＭＳ Ｐゴシック" charset="0"/>
                <a:cs typeface="Bebas Neue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859" y="1272452"/>
            <a:ext cx="7423509" cy="2285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5019" y="397559"/>
            <a:ext cx="7394446" cy="249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EC1F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1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47" name="Picture 423" descr="Hasil gambar untuk logo kominf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2813"/>
            <a:ext cx="2024083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02758"/>
            <a:ext cx="1333500" cy="56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26648"/>
            <a:ext cx="2088232" cy="4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56137" y="4052633"/>
            <a:ext cx="10513168" cy="261672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Slide </a:t>
            </a:r>
            <a:r>
              <a:rPr lang="en-US" sz="3200" b="1" dirty="0" err="1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Pertemuan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14</a:t>
            </a:r>
          </a:p>
          <a:p>
            <a:r>
              <a:rPr lang="id-ID" sz="3600" dirty="0"/>
              <a:t> </a:t>
            </a:r>
            <a:r>
              <a:rPr lang="en-US" sz="3600" dirty="0" err="1"/>
              <a:t>Tugas</a:t>
            </a:r>
            <a:r>
              <a:rPr lang="en-US" sz="3600" dirty="0"/>
              <a:t> Project </a:t>
            </a:r>
            <a:r>
              <a:rPr lang="en-US" sz="3600" dirty="0" smtClean="0"/>
              <a:t>3</a:t>
            </a:r>
            <a:endParaRPr lang="en-US" sz="3600" dirty="0"/>
          </a:p>
          <a:p>
            <a:r>
              <a:rPr lang="en-US" sz="2800" b="1" dirty="0" smtClean="0">
                <a:latin typeface="+mj-lt"/>
              </a:rPr>
              <a:t>-----------</a:t>
            </a:r>
          </a:p>
        </p:txBody>
      </p:sp>
      <p:sp>
        <p:nvSpPr>
          <p:cNvPr id="2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5635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asil gambar untuk logo elnusa"/>
          <p:cNvSpPr>
            <a:spLocks noChangeAspect="1" noChangeArrowheads="1"/>
          </p:cNvSpPr>
          <p:nvPr/>
        </p:nvSpPr>
        <p:spPr bwMode="auto">
          <a:xfrm>
            <a:off x="307975" y="-4111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asil gambar untuk logo elnusa"/>
          <p:cNvSpPr>
            <a:spLocks noChangeAspect="1" noChangeArrowheads="1"/>
          </p:cNvSpPr>
          <p:nvPr/>
        </p:nvSpPr>
        <p:spPr bwMode="auto">
          <a:xfrm>
            <a:off x="460375" y="-2587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Profil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: MOCHAMMAD ZEN SAMSONO HADI, ST. MSc. Ph.D.</a:t>
            </a:r>
            <a:r>
              <a:rPr lang="en-US" dirty="0">
                <a:solidFill>
                  <a:schemeClr val="bg1"/>
                </a:solidFill>
              </a:rPr>
              <a:t>				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6604767" y="5013176"/>
            <a:ext cx="57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0926" y="1412776"/>
            <a:ext cx="92035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Dosen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Telekomunikasi PENS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Pendidikan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S1 </a:t>
            </a:r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Elektro</a:t>
            </a:r>
            <a:r>
              <a:rPr lang="en-US" dirty="0" smtClean="0">
                <a:solidFill>
                  <a:srgbClr val="FF0000"/>
                </a:solidFill>
              </a:rPr>
              <a:t> ITS Surabaya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S2 University of Applied Sciences, Darmstadt, Germany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S3 Toyohashi University of Technology, Japan</a:t>
            </a:r>
            <a:endParaRPr lang="en-US" dirty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Quality Assurance Supervisor, PT. Asahi Electronics </a:t>
            </a:r>
            <a:r>
              <a:rPr lang="en-US" dirty="0" err="1" smtClean="0">
                <a:solidFill>
                  <a:srgbClr val="FF0000"/>
                </a:solidFill>
              </a:rPr>
              <a:t>Batam</a:t>
            </a:r>
            <a:r>
              <a:rPr lang="en-US" dirty="0" smtClean="0">
                <a:solidFill>
                  <a:srgbClr val="FF0000"/>
                </a:solidFill>
              </a:rPr>
              <a:t>, Indonesia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Technical Engineering Staff, Flextronics </a:t>
            </a:r>
            <a:r>
              <a:rPr lang="en-US" dirty="0" err="1" smtClean="0">
                <a:solidFill>
                  <a:srgbClr val="FF0000"/>
                </a:solidFill>
              </a:rPr>
              <a:t>Sdn</a:t>
            </a:r>
            <a:r>
              <a:rPr lang="en-US" dirty="0" smtClean="0">
                <a:solidFill>
                  <a:srgbClr val="FF0000"/>
                </a:solidFill>
              </a:rPr>
              <a:t>. Bhd., Johor </a:t>
            </a:r>
            <a:r>
              <a:rPr lang="en-US" dirty="0" err="1" smtClean="0">
                <a:solidFill>
                  <a:srgbClr val="FF0000"/>
                </a:solidFill>
              </a:rPr>
              <a:t>Bahru</a:t>
            </a:r>
            <a:r>
              <a:rPr lang="en-US" dirty="0" smtClean="0">
                <a:solidFill>
                  <a:srgbClr val="FF0000"/>
                </a:solidFill>
              </a:rPr>
              <a:t>, Malaysia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</a:rPr>
              <a:t>Dosen</a:t>
            </a:r>
            <a:r>
              <a:rPr lang="en-US" dirty="0" smtClean="0">
                <a:solidFill>
                  <a:srgbClr val="FF0000"/>
                </a:solidFill>
              </a:rPr>
              <a:t> PENS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Staff Deutsche Telekom, Darmstadt, Germany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</a:rPr>
              <a:t>Karyawan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Okamedo</a:t>
            </a:r>
            <a:r>
              <a:rPr lang="en-US" dirty="0" smtClean="0">
                <a:solidFill>
                  <a:srgbClr val="FF0000"/>
                </a:solidFill>
              </a:rPr>
              <a:t>, Toyohashi, Japan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59152" y="3284984"/>
            <a:ext cx="32633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Contact</a:t>
            </a:r>
            <a:endParaRPr lang="en-US" sz="1400" dirty="0"/>
          </a:p>
          <a:p>
            <a:pPr lvl="0"/>
            <a:r>
              <a:rPr lang="en-US" sz="1400" b="1" dirty="0"/>
              <a:t>HP WA only </a:t>
            </a:r>
            <a:r>
              <a:rPr lang="en-US" sz="1400" b="1" dirty="0" smtClean="0"/>
              <a:t>: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081292109194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b="1" dirty="0"/>
              <a:t>Email	</a:t>
            </a:r>
            <a:r>
              <a:rPr lang="en-US" sz="1400" b="1" dirty="0" smtClean="0"/>
              <a:t>  : zenhadi@pens.ac.id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94134" y="1412776"/>
            <a:ext cx="167640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340768"/>
            <a:ext cx="2016224" cy="200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048328" y="13828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Tugas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Project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3		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		</a:t>
            </a:r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5440" y="1484784"/>
            <a:ext cx="2514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Configuration IP </a:t>
            </a:r>
            <a:r>
              <a:rPr lang="en-US" dirty="0" smtClean="0"/>
              <a:t>Route</a:t>
            </a:r>
            <a:endParaRPr lang="en-US" dirty="0"/>
          </a:p>
        </p:txBody>
      </p:sp>
      <p:pic>
        <p:nvPicPr>
          <p:cNvPr id="2052" name="Picture 3" descr="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878172"/>
            <a:ext cx="69056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61065" y="1988840"/>
            <a:ext cx="411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i="1" dirty="0"/>
              <a:t>Konfigurasi</a:t>
            </a:r>
            <a:endParaRPr lang="en-US" b="1" i="1" dirty="0"/>
          </a:p>
          <a:p>
            <a:r>
              <a:rPr lang="id-ID" dirty="0"/>
              <a:t> </a:t>
            </a:r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topologi</a:t>
            </a:r>
            <a:r>
              <a:rPr lang="en-US" dirty="0"/>
              <a:t> </a:t>
            </a:r>
            <a:r>
              <a:rPr lang="en-US" dirty="0" err="1" smtClean="0"/>
              <a:t>disamping</a:t>
            </a:r>
            <a:r>
              <a:rPr lang="en-US" dirty="0" smtClean="0"/>
              <a:t>.</a:t>
            </a:r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 err="1"/>
              <a:t>Rubah</a:t>
            </a:r>
            <a:r>
              <a:rPr lang="en-GB" dirty="0"/>
              <a:t> </a:t>
            </a:r>
            <a:r>
              <a:rPr lang="en-GB" dirty="0" err="1"/>
              <a:t>nama</a:t>
            </a:r>
            <a:r>
              <a:rPr lang="en-GB" dirty="0"/>
              <a:t> device Router 0,1,2 </a:t>
            </a:r>
            <a:r>
              <a:rPr lang="en-GB" dirty="0" err="1"/>
              <a:t>menjadi</a:t>
            </a:r>
            <a:r>
              <a:rPr lang="en-GB" dirty="0"/>
              <a:t> Router A, B, C.</a:t>
            </a:r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/>
              <a:t>Buat</a:t>
            </a:r>
            <a:r>
              <a:rPr lang="en-US" dirty="0"/>
              <a:t> banner </a:t>
            </a:r>
            <a:r>
              <a:rPr lang="en-US" dirty="0" err="1"/>
              <a:t>pada</a:t>
            </a:r>
            <a:r>
              <a:rPr lang="en-US" dirty="0"/>
              <a:t> Router A (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), </a:t>
            </a:r>
            <a:r>
              <a:rPr lang="en-US" dirty="0"/>
              <a:t>Router B (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), Router C (</a:t>
            </a:r>
            <a:r>
              <a:rPr lang="en-US" dirty="0" err="1"/>
              <a:t>No.Absensi</a:t>
            </a:r>
            <a:r>
              <a:rPr lang="en-US" dirty="0"/>
              <a:t>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 err="1"/>
              <a:t>Buat</a:t>
            </a:r>
            <a:r>
              <a:rPr lang="en-GB" dirty="0"/>
              <a:t> </a:t>
            </a:r>
            <a:r>
              <a:rPr lang="en-GB" dirty="0" err="1"/>
              <a:t>hubungan</a:t>
            </a:r>
            <a:r>
              <a:rPr lang="en-GB" dirty="0"/>
              <a:t> </a:t>
            </a:r>
            <a:r>
              <a:rPr lang="en-GB" dirty="0" err="1"/>
              <a:t>setiap</a:t>
            </a:r>
            <a:r>
              <a:rPr lang="en-GB" dirty="0"/>
              <a:t> Router </a:t>
            </a:r>
            <a:r>
              <a:rPr lang="en-GB" dirty="0" err="1"/>
              <a:t>menggunakan</a:t>
            </a:r>
            <a:r>
              <a:rPr lang="en-GB" dirty="0"/>
              <a:t> IP Router.</a:t>
            </a:r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 err="1"/>
              <a:t>Tes</a:t>
            </a:r>
            <a:r>
              <a:rPr lang="en-GB" dirty="0"/>
              <a:t> </a:t>
            </a:r>
            <a:r>
              <a:rPr lang="en-GB" dirty="0" err="1"/>
              <a:t>koneksi</a:t>
            </a:r>
            <a:r>
              <a:rPr lang="en-GB" dirty="0"/>
              <a:t> </a:t>
            </a:r>
            <a:r>
              <a:rPr lang="en-GB" dirty="0" err="1"/>
              <a:t>setiap</a:t>
            </a:r>
            <a:r>
              <a:rPr lang="en-GB" dirty="0"/>
              <a:t> client, </a:t>
            </a:r>
            <a:r>
              <a:rPr lang="en-GB" dirty="0" err="1"/>
              <a:t>cukup</a:t>
            </a:r>
            <a:r>
              <a:rPr lang="en-GB" dirty="0"/>
              <a:t> 1 client yang </a:t>
            </a:r>
            <a:r>
              <a:rPr lang="en-GB" dirty="0" err="1"/>
              <a:t>melakukan</a:t>
            </a:r>
            <a:r>
              <a:rPr lang="en-GB" dirty="0"/>
              <a:t> 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408" y="1225689"/>
            <a:ext cx="105851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n-lt"/>
              </a:rPr>
              <a:t>Disusun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dan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diedit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oleh</a:t>
            </a:r>
            <a:r>
              <a:rPr lang="en-US" b="1" dirty="0" smtClean="0">
                <a:latin typeface="+mn-lt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Ir.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Siswanto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, M.M,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Universitas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Budi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Luhur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Jakarta /IAII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Hariyono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Kasiman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, S.T ( PT.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Elnusa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Tbk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. Jakarta /IAII )</a:t>
            </a:r>
          </a:p>
          <a:p>
            <a:r>
              <a:rPr lang="en-US" b="1" dirty="0" err="1" smtClean="0">
                <a:latin typeface="+mn-lt"/>
              </a:rPr>
              <a:t>Kontributor</a:t>
            </a:r>
            <a:r>
              <a:rPr lang="en-US" b="1" dirty="0" smtClean="0">
                <a:latin typeface="+mn-lt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Ferry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Fachrizal.ST.,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Medan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Alde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Alanda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S.Kom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MT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Padang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Wendhi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Yuniarto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Pontianak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Nikson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Fallo,ST.,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M.Eng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Kupang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Irmawati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S.T., M.T.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Ujung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Pandang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Fachroni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Abi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Murad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S.Kom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.,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Jakarta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Indarto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S.T., M.Cs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Sriwijaya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Setiadi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Rachmat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Bandung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I Nyoman Gede Arya Astawa, ST., M.Kom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Bali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 smtClean="0">
                <a:solidFill>
                  <a:srgbClr val="000000"/>
                </a:solidFill>
                <a:latin typeface="+mn-lt"/>
              </a:rPr>
              <a:t> Ari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Sriyanto Nugroho, ST., MT. MSc.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Semarang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Idris Winarno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Elektronik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Surabaya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Arief Prasetyo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Malang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Bekti Maryuni Susanto, S.Pd.T, M.Kom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Jember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Moh. Dimyati Ayatullah,S.T.,S.Kom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Banyuwangi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Mulyanto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Samarinda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Anristus Polii, SST.,MT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Manado )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408" y="76402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TIM PENYUSUN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078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Tugas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Project 3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			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en-US" sz="6000" dirty="0" err="1" smtClean="0"/>
              <a:t>Terima</a:t>
            </a:r>
            <a:r>
              <a:rPr lang="en-US" sz="6000" dirty="0" smtClean="0"/>
              <a:t> </a:t>
            </a:r>
            <a:r>
              <a:rPr lang="en-US" sz="6000" dirty="0" err="1" smtClean="0"/>
              <a:t>Kasih</a:t>
            </a:r>
            <a:endParaRPr lang="id-ID" sz="6000" dirty="0"/>
          </a:p>
        </p:txBody>
      </p:sp>
    </p:spTree>
    <p:extLst>
      <p:ext uri="{BB962C8B-B14F-4D97-AF65-F5344CB8AC3E}">
        <p14:creationId xmlns:p14="http://schemas.microsoft.com/office/powerpoint/2010/main" val="41528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powerpoint-template-apr7</Template>
  <TotalTime>20177949</TotalTime>
  <Words>316</Words>
  <Application>Microsoft Office PowerPoint</Application>
  <PresentationFormat>Custom</PresentationFormat>
  <Paragraphs>54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powerpoint-template-apr7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FFNA</cp:lastModifiedBy>
  <cp:revision>566</cp:revision>
  <dcterms:created xsi:type="dcterms:W3CDTF">2011-05-21T14:11:58Z</dcterms:created>
  <dcterms:modified xsi:type="dcterms:W3CDTF">2019-07-23T09:52:51Z</dcterms:modified>
</cp:coreProperties>
</file>