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14"/>
  </p:notesMasterIdLst>
  <p:handoutMasterIdLst>
    <p:handoutMasterId r:id="rId15"/>
  </p:handoutMasterIdLst>
  <p:sldIdLst>
    <p:sldId id="324" r:id="rId3"/>
    <p:sldId id="608" r:id="rId4"/>
    <p:sldId id="410" r:id="rId5"/>
    <p:sldId id="601" r:id="rId6"/>
    <p:sldId id="602" r:id="rId7"/>
    <p:sldId id="603" r:id="rId8"/>
    <p:sldId id="604" r:id="rId9"/>
    <p:sldId id="605" r:id="rId10"/>
    <p:sldId id="606" r:id="rId11"/>
    <p:sldId id="607" r:id="rId12"/>
    <p:sldId id="413" r:id="rId13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E7420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>
        <p:scale>
          <a:sx n="77" d="100"/>
          <a:sy n="77" d="100"/>
        </p:scale>
        <p:origin x="18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pPr/>
              <a:t>22/07/2019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22/07/2019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JUNIOR NETWORK ADMINISTRATOR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1733" y="1"/>
            <a:ext cx="2980267" cy="31273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AutoShape 76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16081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70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14557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72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460375" y="-13033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74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612775" y="-11509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76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5794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7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4270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54" name="Picture 782" descr="Hasil gambar untuk logo kominf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7" y="242603"/>
            <a:ext cx="324036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2" y="1754188"/>
            <a:ext cx="151379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36742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47" name="Picture 423" descr="Hasil gambar untuk logo kominf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2813"/>
            <a:ext cx="2024083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02758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26648"/>
            <a:ext cx="2088232" cy="4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6137" y="4052633"/>
            <a:ext cx="10513168" cy="261672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Slide </a:t>
            </a:r>
            <a:r>
              <a:rPr lang="en-US" sz="32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Pertemuan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13</a:t>
            </a:r>
          </a:p>
          <a:p>
            <a:r>
              <a:rPr lang="id-ID" sz="3600" dirty="0"/>
              <a:t> </a:t>
            </a:r>
            <a:r>
              <a:rPr lang="en-US" sz="3600" dirty="0" err="1"/>
              <a:t>Tugas</a:t>
            </a:r>
            <a:r>
              <a:rPr lang="en-US" sz="3600" dirty="0"/>
              <a:t> Project </a:t>
            </a:r>
            <a:r>
              <a:rPr lang="en-US" sz="3600" dirty="0" smtClean="0"/>
              <a:t>2</a:t>
            </a:r>
            <a:endParaRPr lang="en-US" sz="3600" dirty="0"/>
          </a:p>
          <a:p>
            <a:r>
              <a:rPr lang="en-US" sz="2800" b="1" dirty="0" smtClean="0">
                <a:latin typeface="+mj-lt"/>
              </a:rPr>
              <a:t>-----------</a:t>
            </a:r>
          </a:p>
        </p:txBody>
      </p:sp>
      <p:sp>
        <p:nvSpPr>
          <p:cNvPr id="2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asil gambar untuk logo elnusa"/>
          <p:cNvSpPr>
            <a:spLocks noChangeAspect="1" noChangeArrowheads="1"/>
          </p:cNvSpPr>
          <p:nvPr/>
        </p:nvSpPr>
        <p:spPr bwMode="auto">
          <a:xfrm>
            <a:off x="307975" y="-4111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asil gambar untuk logo elnusa"/>
          <p:cNvSpPr>
            <a:spLocks noChangeAspect="1" noChangeArrowheads="1"/>
          </p:cNvSpPr>
          <p:nvPr/>
        </p:nvSpPr>
        <p:spPr bwMode="auto">
          <a:xfrm>
            <a:off x="460375" y="-2587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408" y="1225689"/>
            <a:ext cx="10585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Disusun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dan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diedit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oleh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Ir.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Siswanto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M.M,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Universitas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Budi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Luhur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Jakarta /IAII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Hariyono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Kasiman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S.T ( PT.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Elnusa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Tbk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. Jakarta /IAII )</a:t>
            </a:r>
          </a:p>
          <a:p>
            <a:r>
              <a:rPr lang="en-US" b="1" dirty="0" err="1" smtClean="0">
                <a:latin typeface="+mn-lt"/>
              </a:rPr>
              <a:t>Kontributor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Ferry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Fachrizal.ST.,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Medan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Alde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Alanda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MT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Wendhi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Yuniarto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Pontianak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Nikson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Fallo,ST.,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M.Eng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Kupang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Irmawati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M.T.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Ujung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Pandang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Fachroni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Murad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.,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Jakarta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Indarto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M.Cs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Sriwijaya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Setiadi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Rachmat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Bandung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I Nyoman Gede Arya Astawa, ST., M.Kom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Bali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 smtClean="0">
                <a:solidFill>
                  <a:srgbClr val="000000"/>
                </a:solidFill>
                <a:latin typeface="+mn-lt"/>
              </a:rPr>
              <a:t> Ari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Sriyanto Nugroho, ST., MT. MSc.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Semarang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Idris Winarno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Elektronik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Surabaya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Arief Prasetyo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Malang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Bekti Maryuni Susanto, S.Pd.T, M.Kom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Jember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Moh. Dimyati Ayatullah,S.T.,S.Kom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Banyuwangi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Mulyanto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Samarinda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Anristus Polii, SST.,MT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Manado )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7640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TIM PENYUSUN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78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400" b="1" smtClean="0">
                <a:solidFill>
                  <a:schemeClr val="bg1"/>
                </a:solidFill>
                <a:latin typeface="+mj-lt"/>
              </a:rPr>
              <a:t> Project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en-US" sz="6000" dirty="0" err="1" smtClean="0"/>
              <a:t>Terima</a:t>
            </a:r>
            <a:r>
              <a:rPr lang="en-US" sz="6000" dirty="0" smtClean="0"/>
              <a:t> </a:t>
            </a:r>
            <a:r>
              <a:rPr lang="en-US" sz="6000" dirty="0" err="1" smtClean="0"/>
              <a:t>Kasih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41528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Profil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MOCHAMMAD ZEN SAMSONO HADI, ST. MSc. Ph.D.</a:t>
            </a:r>
            <a:r>
              <a:rPr lang="en-US" dirty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604767" y="5013176"/>
            <a:ext cx="5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926" y="1412776"/>
            <a:ext cx="9203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Telekomunikasi PENS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Pendidikan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S1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</a:t>
            </a:r>
            <a:r>
              <a:rPr lang="en-US" dirty="0" smtClean="0">
                <a:solidFill>
                  <a:srgbClr val="FF0000"/>
                </a:solidFill>
              </a:rPr>
              <a:t> ITS Surabaya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S2 University of Applied Sciences,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S3 Toyohashi University of Technology, Japan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Quality Assurance Supervisor, PT. Asahi Electronics </a:t>
            </a:r>
            <a:r>
              <a:rPr lang="en-US" dirty="0" err="1" smtClean="0">
                <a:solidFill>
                  <a:srgbClr val="FF0000"/>
                </a:solidFill>
              </a:rPr>
              <a:t>Batam</a:t>
            </a:r>
            <a:r>
              <a:rPr lang="en-US" dirty="0" smtClean="0">
                <a:solidFill>
                  <a:srgbClr val="FF0000"/>
                </a:solidFill>
              </a:rPr>
              <a:t>, Indonesia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Technical Engineering Staff, Flextronics </a:t>
            </a:r>
            <a:r>
              <a:rPr lang="en-US" dirty="0" err="1" smtClean="0">
                <a:solidFill>
                  <a:srgbClr val="FF0000"/>
                </a:solidFill>
              </a:rPr>
              <a:t>Sdn</a:t>
            </a:r>
            <a:r>
              <a:rPr lang="en-US" dirty="0" smtClean="0">
                <a:solidFill>
                  <a:srgbClr val="FF0000"/>
                </a:solidFill>
              </a:rPr>
              <a:t>. Bhd., Johor </a:t>
            </a:r>
            <a:r>
              <a:rPr lang="en-US" dirty="0" err="1" smtClean="0">
                <a:solidFill>
                  <a:srgbClr val="FF0000"/>
                </a:solidFill>
              </a:rPr>
              <a:t>Bahru</a:t>
            </a:r>
            <a:r>
              <a:rPr lang="en-US" dirty="0" smtClean="0">
                <a:solidFill>
                  <a:srgbClr val="FF0000"/>
                </a:solidFill>
              </a:rPr>
              <a:t>, Malaysia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PENS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Staff Deutsche Telekom,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Karyawan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Okamedo</a:t>
            </a:r>
            <a:r>
              <a:rPr lang="en-US" dirty="0" smtClean="0">
                <a:solidFill>
                  <a:srgbClr val="FF0000"/>
                </a:solidFill>
              </a:rPr>
              <a:t>, Toyohashi, 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9152" y="3284984"/>
            <a:ext cx="3263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Contact</a:t>
            </a:r>
            <a:endParaRPr lang="en-US" sz="1400" dirty="0"/>
          </a:p>
          <a:p>
            <a:pPr lvl="0"/>
            <a:r>
              <a:rPr lang="en-US" sz="1400" b="1" dirty="0"/>
              <a:t>HP WA only </a:t>
            </a:r>
            <a:r>
              <a:rPr lang="en-US" sz="1400" b="1" dirty="0" smtClean="0"/>
              <a:t>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081292109194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/>
              <a:t>Email	</a:t>
            </a:r>
            <a:r>
              <a:rPr lang="en-US" sz="1400" b="1" dirty="0" smtClean="0"/>
              <a:t>  : zenhadi@pens.ac.id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4134" y="1412776"/>
            <a:ext cx="16764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340768"/>
            <a:ext cx="2016224" cy="20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48328" y="13828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Project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2 	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36564"/>
              </p:ext>
            </p:extLst>
          </p:nvPr>
        </p:nvGraphicFramePr>
        <p:xfrm>
          <a:off x="887880" y="1772816"/>
          <a:ext cx="10608720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800"/>
                <a:gridCol w="288032"/>
                <a:gridCol w="7992888"/>
              </a:tblGrid>
              <a:tr h="210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</a:rPr>
                        <a:t>Perangkat asesmen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2870" indent="-102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solidFill>
                            <a:srgbClr val="000000"/>
                          </a:solidFill>
                          <a:effectLst/>
                        </a:rPr>
                        <a:t>Daftar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Cek Observasi – Demonstrasi/Praktek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</a:rPr>
                        <a:t>Nama peserta sertifikasi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35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</a:rPr>
                        <a:t>Nama asesor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242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Kode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</a:rPr>
                        <a:t>Unit kompetensi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2870" indent="-102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J.611000.001.01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02870" indent="-102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J.611000.002.01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02870" indent="-102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J.611000.003.02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02870" indent="-102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J.611000.004.01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02870" indent="-102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J.611000.005.02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Judul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</a:rPr>
                        <a:t>Unit kompetensi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Mengumpulkan Kebutuhan Teknis Pengguna yang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Menggunakan Jaringan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Mengumpulkan Data Peralatan Jaringan Dengan Teknologi yang Sesuai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Merancang Topologi Jaringan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Merancang Pengalamatan Jaringa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Menentukan Spesifikasi Perangkat Jaringan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</a:rPr>
                        <a:t>Tanggal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uji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kompetensi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2870" indent="-102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Waktu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2870" indent="-102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effectLst/>
                        </a:rPr>
                        <a:t>360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</a:rPr>
                        <a:t>Menit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432" y="1407441"/>
            <a:ext cx="34820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TUGAS PRAKTEK-DEMONSTRASI/PRAKTEK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14463"/>
            <a:ext cx="11089232" cy="511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3432" y="877943"/>
            <a:ext cx="5117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TUGAS PRAKTEK-DEMONSTRASI/PRAKTEK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5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340768"/>
            <a:ext cx="101531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3432" y="877943"/>
            <a:ext cx="5117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TUGAS PRAKTEK-DEMONSTRASI/PRAKTEK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400174"/>
            <a:ext cx="10513167" cy="512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3432" y="877943"/>
            <a:ext cx="5117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TUGAS PRAKTEK-DEMONSTRASI/PRAKTEK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8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562100"/>
            <a:ext cx="11233248" cy="481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3432" y="877943"/>
            <a:ext cx="5117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TUGAS PRAKTEK-DEMONSTRASI/PRAKTEK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5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441097"/>
            <a:ext cx="110495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3432" y="877943"/>
            <a:ext cx="5117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TUGAS PRAKTEK-DEMONSTRASI/PRAKTEK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8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269796"/>
            <a:ext cx="1022513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3432" y="877943"/>
            <a:ext cx="5117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TUGAS PRAKTEK-DEMONSTRASI/PRAKTEK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5000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20177864</TotalTime>
  <Words>388</Words>
  <Application>Microsoft Office PowerPoint</Application>
  <PresentationFormat>Custom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powerpoint-template-apr7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FFNA</cp:lastModifiedBy>
  <cp:revision>569</cp:revision>
  <dcterms:created xsi:type="dcterms:W3CDTF">2011-05-21T14:11:58Z</dcterms:created>
  <dcterms:modified xsi:type="dcterms:W3CDTF">2019-07-22T10:57:20Z</dcterms:modified>
</cp:coreProperties>
</file>