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8"/>
  </p:notesMasterIdLst>
  <p:handoutMasterIdLst>
    <p:handoutMasterId r:id="rId9"/>
  </p:handoutMasterIdLst>
  <p:sldIdLst>
    <p:sldId id="324" r:id="rId3"/>
    <p:sldId id="602" r:id="rId4"/>
    <p:sldId id="410" r:id="rId5"/>
    <p:sldId id="601" r:id="rId6"/>
    <p:sldId id="413" r:id="rId7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E742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>
        <p:scale>
          <a:sx n="77" d="100"/>
          <a:sy n="77" d="100"/>
        </p:scale>
        <p:origin x="-396" y="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pPr/>
              <a:t>19/07/2019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19/07/2019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2" y="1754188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36742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02758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648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7/19/2019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6137" y="4052633"/>
            <a:ext cx="10513168" cy="261672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Slide </a:t>
            </a:r>
            <a:r>
              <a:rPr lang="en-US" sz="32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Pertemuan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12</a:t>
            </a:r>
          </a:p>
          <a:p>
            <a:r>
              <a:rPr lang="id-ID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Project </a:t>
            </a:r>
            <a:r>
              <a:rPr lang="en-US" sz="3600" dirty="0" smtClean="0"/>
              <a:t>1</a:t>
            </a:r>
            <a:endParaRPr lang="en-US" sz="3600" dirty="0"/>
          </a:p>
          <a:p>
            <a:r>
              <a:rPr lang="en-US" sz="2800" b="1" dirty="0" smtClean="0">
                <a:latin typeface="+mj-lt"/>
              </a:rPr>
              <a:t>-----------</a:t>
            </a: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Project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1	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310632"/>
            <a:ext cx="108732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PT</a:t>
            </a:r>
            <a:r>
              <a:rPr lang="en-US" dirty="0"/>
              <a:t>. </a:t>
            </a:r>
            <a:r>
              <a:rPr lang="en-US" dirty="0" err="1"/>
              <a:t>Maju</a:t>
            </a:r>
            <a:r>
              <a:rPr lang="en-US" dirty="0"/>
              <a:t> Jaya </a:t>
            </a:r>
            <a:r>
              <a:rPr lang="en-US" dirty="0" err="1"/>
              <a:t>memiliki</a:t>
            </a:r>
            <a:r>
              <a:rPr lang="en-US" dirty="0"/>
              <a:t> 4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  <a:r>
              <a:rPr lang="en-US" dirty="0" err="1"/>
              <a:t>bagian</a:t>
            </a:r>
            <a:r>
              <a:rPr lang="en-US" dirty="0"/>
              <a:t> marketing, HRD, engineering,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IT di </a:t>
            </a:r>
            <a:r>
              <a:rPr lang="en-US" dirty="0" err="1"/>
              <a:t>perusahaannya</a:t>
            </a:r>
            <a:r>
              <a:rPr lang="en-US" dirty="0"/>
              <a:t>. Perusahaan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berkantor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4 </a:t>
            </a:r>
            <a:r>
              <a:rPr lang="en-US" dirty="0" err="1"/>
              <a:t>lantai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terpisah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terkoneksi</a:t>
            </a:r>
            <a:r>
              <a:rPr lang="en-US" dirty="0"/>
              <a:t> (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).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server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1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point.Selain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PC di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60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-client</a:t>
            </a:r>
            <a:r>
              <a:rPr lang="en-US" dirty="0" smtClean="0"/>
              <a:t>).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Fast Ethernet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UTP </a:t>
            </a:r>
            <a:r>
              <a:rPr lang="en-US" dirty="0" smtClean="0"/>
              <a:t>Cat.5e.</a:t>
            </a:r>
          </a:p>
          <a:p>
            <a:r>
              <a:rPr lang="en-US" dirty="0" smtClean="0"/>
              <a:t>PERTANYAAN:</a:t>
            </a:r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Network Administrator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direktur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(1) router Cisco </a:t>
            </a:r>
            <a:r>
              <a:rPr lang="en-US" dirty="0" smtClean="0"/>
              <a:t>2811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/>
              <a:t>(4) switch Cisco </a:t>
            </a:r>
            <a:r>
              <a:rPr lang="en-US" dirty="0" smtClean="0"/>
              <a:t>2960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/>
              <a:t>(4) Wireless Access Point 802.11b (</a:t>
            </a:r>
            <a:r>
              <a:rPr lang="en-US" dirty="0" err="1"/>
              <a:t>merk</a:t>
            </a:r>
            <a:r>
              <a:rPr lang="en-US" dirty="0"/>
              <a:t> generic</a:t>
            </a:r>
            <a:r>
              <a:rPr lang="en-US" dirty="0" smtClean="0"/>
              <a:t>).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/>
              <a:t>(4) </a:t>
            </a:r>
            <a:r>
              <a:rPr lang="en-US" dirty="0" smtClean="0"/>
              <a:t>Server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/>
              <a:t>UTP Cat.5e 4 </a:t>
            </a:r>
            <a:r>
              <a:rPr lang="en-US" dirty="0" smtClean="0"/>
              <a:t>box</a:t>
            </a:r>
          </a:p>
          <a:p>
            <a:pPr marL="342900" indent="-342900">
              <a:buAutoNum type="arabicPeriod"/>
            </a:pPr>
            <a:r>
              <a:rPr lang="en-US" dirty="0" smtClean="0"/>
              <a:t>1 </a:t>
            </a:r>
            <a:r>
              <a:rPr lang="en-US" dirty="0" err="1"/>
              <a:t>blok</a:t>
            </a:r>
            <a:r>
              <a:rPr lang="en-US" dirty="0"/>
              <a:t> IP address </a:t>
            </a:r>
            <a:r>
              <a:rPr lang="en-US" dirty="0" smtClean="0"/>
              <a:t>192.168.1.0/24</a:t>
            </a:r>
          </a:p>
          <a:p>
            <a:pPr marL="342900" indent="-342900">
              <a:buAutoNum type="arabicPeriod"/>
            </a:pPr>
            <a:r>
              <a:rPr lang="en-US" dirty="0" smtClean="0"/>
              <a:t>8 </a:t>
            </a:r>
            <a:r>
              <a:rPr lang="en-US" dirty="0" err="1"/>
              <a:t>buah</a:t>
            </a:r>
            <a:r>
              <a:rPr lang="en-US" dirty="0"/>
              <a:t> PC8. 4 </a:t>
            </a:r>
            <a:r>
              <a:rPr lang="en-US" dirty="0" err="1"/>
              <a:t>buah</a:t>
            </a:r>
            <a:r>
              <a:rPr lang="en-US" dirty="0"/>
              <a:t> laptop (wireless</a:t>
            </a:r>
            <a:r>
              <a:rPr lang="en-US" dirty="0" smtClean="0"/>
              <a:t>)</a:t>
            </a:r>
          </a:p>
          <a:p>
            <a:r>
              <a:rPr lang="sv-SE" dirty="0" smtClean="0"/>
              <a:t>Tugas Buatlah </a:t>
            </a:r>
            <a:r>
              <a:rPr lang="sv-SE" dirty="0"/>
              <a:t>desain jaringan tersebut dan jelaskan desain Anda ! Tuliskan alokasi IP address nya </a:t>
            </a:r>
            <a:r>
              <a:rPr lang="sv-SE" dirty="0" smtClean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1225689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Disusun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diedit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oleh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Ir.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Siswanto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M.M,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Universitas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Budi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Luhur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Jakarta /IAII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Hariyono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Kasiman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S.T ( PT.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Elnusa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Tbk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. Jakarta /IAII )</a:t>
            </a:r>
          </a:p>
          <a:p>
            <a:r>
              <a:rPr lang="en-US" b="1" dirty="0" err="1" smtClean="0">
                <a:latin typeface="+mn-lt"/>
              </a:rPr>
              <a:t>Kontributor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Ferry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Fachrizal.ST.,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Medan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Alde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Alanda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MT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Wendhi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Yuniarto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Pontianak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Nikson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Fallo,ST.,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M.Eng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Kupang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Irmawati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M.T.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Ujung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Pandang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Fachroni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Murad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Jakarta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Indarto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M.Cs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Sriwijaya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Setiadi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Rachmat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Bandung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I Nyoman Gede Arya Astawa, ST., M.Kom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Bali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>
                <a:solidFill>
                  <a:srgbClr val="000000"/>
                </a:solidFill>
                <a:latin typeface="+mn-lt"/>
              </a:rPr>
              <a:t> Ari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Sriyanto Nugroho, ST., MT. MSc.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Semarang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Idris Winarno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Elektronik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Surabaya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Arief Prasetyo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Malang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Bekti Maryuni Susanto, S.Pd.T, M.Kom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Jember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Moh. Dimyati Ayatullah,S.T.,S.Kom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Banyuwangi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Mulyanto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Samarinda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Anristus Polii, SST.,MT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Manado 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764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TIM PENYUSUN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78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smtClean="0">
                <a:solidFill>
                  <a:schemeClr val="bg1"/>
                </a:solidFill>
                <a:latin typeface="+mj-lt"/>
              </a:rPr>
              <a:t> Project 1                       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20178065</TotalTime>
  <Words>492</Words>
  <Application>Microsoft Office PowerPoint</Application>
  <PresentationFormat>Custom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565</cp:revision>
  <dcterms:created xsi:type="dcterms:W3CDTF">2011-05-21T14:11:58Z</dcterms:created>
  <dcterms:modified xsi:type="dcterms:W3CDTF">2019-07-19T09:11:45Z</dcterms:modified>
</cp:coreProperties>
</file>